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61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308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912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180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957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708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190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761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849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400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073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309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224B-1310-4A73-911D-2F251D85E8C2}" type="datetimeFigureOut">
              <a:rPr lang="de-CH" smtClean="0"/>
              <a:t>22.10.2012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3A97-045A-4482-963B-F4DE93C084E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65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00008"/>
              </p:ext>
            </p:extLst>
          </p:nvPr>
        </p:nvGraphicFramePr>
        <p:xfrm>
          <a:off x="467544" y="404663"/>
          <a:ext cx="8352928" cy="625573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176640"/>
                <a:gridCol w="4176288"/>
              </a:tblGrid>
              <a:tr h="757083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 Bauplatte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sämtliche Trockenbauarbeiten ohne Anforderungen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Gipskarton-Feuerschutzplatte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sämtliche Trockenbauarbeiten mit Anforderung an die Feuerwiderstandsdauer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Gipskartonplatten imprägniert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verzögerte Wasseraufnahme; Verwendung insbesondere in Feuchträumen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82006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Gipskarton-Feuerschutzplatte imprägniert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Anforderungen an Feuerwiderstandsdauer insbesondere in Feuchträumen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588004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Gipskarton-Putzträgerplatte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Putzträger auf Unterkonstruktion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669110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Gipskarton-Loch-, Schlitzplatten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Akustikdecken und als gestalterische Elemente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789070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Gipskartonplatten bleibeschichtet</a:t>
                      </a:r>
                      <a:endParaRPr kumimoji="0" lang="de-C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Strahlenschutz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  <a:tr h="839428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Formbare Gipsbauplatten</a:t>
                      </a:r>
                      <a:endParaRPr kumimoji="0" lang="de-CH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dünn, flexibel für Konstruktionen mit geschwungenen Formen</a:t>
                      </a:r>
                      <a:endParaRPr kumimoji="0" lang="de-C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802" marR="56802" marT="0" marB="0" horzOverflow="overflow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-36512" y="188640"/>
            <a:ext cx="553998" cy="64087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CH" sz="2400" b="1" dirty="0" smtClean="0"/>
              <a:t>Station 1:</a:t>
            </a:r>
            <a:r>
              <a:rPr lang="de-CH" b="1" dirty="0" smtClean="0">
                <a:solidFill>
                  <a:srgbClr val="FF0000"/>
                </a:solidFill>
              </a:rPr>
              <a:t>                    Ausschneiden, mischen, neu ordnen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4" name="Gleichschenkliges Dreieck 3"/>
          <p:cNvSpPr/>
          <p:nvPr/>
        </p:nvSpPr>
        <p:spPr>
          <a:xfrm flipV="1">
            <a:off x="4544236" y="144016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Gleichschenkliges Dreieck 5"/>
          <p:cNvSpPr/>
          <p:nvPr/>
        </p:nvSpPr>
        <p:spPr>
          <a:xfrm rot="5400000" flipV="1">
            <a:off x="8820472" y="1052736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Gleichschenkliges Dreieck 6"/>
          <p:cNvSpPr/>
          <p:nvPr/>
        </p:nvSpPr>
        <p:spPr>
          <a:xfrm rot="5400000" flipV="1">
            <a:off x="8820472" y="1888012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8820472" y="2723288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Gleichschenkliges Dreieck 8"/>
          <p:cNvSpPr/>
          <p:nvPr/>
        </p:nvSpPr>
        <p:spPr>
          <a:xfrm rot="5400000" flipV="1">
            <a:off x="8820472" y="3617556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Gleichschenkliges Dreieck 9"/>
          <p:cNvSpPr/>
          <p:nvPr/>
        </p:nvSpPr>
        <p:spPr>
          <a:xfrm rot="5400000" flipV="1">
            <a:off x="8820472" y="4205284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Gleichschenkliges Dreieck 10"/>
          <p:cNvSpPr/>
          <p:nvPr/>
        </p:nvSpPr>
        <p:spPr>
          <a:xfrm rot="5400000" flipV="1">
            <a:off x="8820472" y="4881500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Gleichschenkliges Dreieck 11"/>
          <p:cNvSpPr/>
          <p:nvPr/>
        </p:nvSpPr>
        <p:spPr>
          <a:xfrm rot="5400000" flipV="1">
            <a:off x="8820472" y="5675700"/>
            <a:ext cx="216024" cy="1886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52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awa</dc:creator>
  <cp:lastModifiedBy>awa</cp:lastModifiedBy>
  <cp:revision>6</cp:revision>
  <dcterms:created xsi:type="dcterms:W3CDTF">2012-10-21T18:06:57Z</dcterms:created>
  <dcterms:modified xsi:type="dcterms:W3CDTF">2012-10-22T11:08:00Z</dcterms:modified>
</cp:coreProperties>
</file>