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5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994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93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18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5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4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80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875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33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7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269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09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087A-F244-4395-B78C-7F5F0B6BC77A}" type="datetimeFigureOut">
              <a:rPr lang="de-CH" smtClean="0"/>
              <a:t>23.09.2017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F5D1-D078-4D4A-A28F-7F4D8787B7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4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3838-5176-41B9-B0B0-DDA17F5B4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9F85BC-636B-4EAE-A222-08B0CB19D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726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reuzworträtsel enthält.&#10;&#10;Mit sehr hoher Zuverlässigkeit generierte Beschreibung">
            <a:extLst>
              <a:ext uri="{FF2B5EF4-FFF2-40B4-BE49-F238E27FC236}">
                <a16:creationId xmlns:a16="http://schemas.microsoft.com/office/drawing/2014/main" id="{367B4F27-3A72-46F1-9DB4-7F49056A1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5336" r="2597" b="2009"/>
          <a:stretch/>
        </p:blipFill>
        <p:spPr>
          <a:xfrm>
            <a:off x="1690577" y="387927"/>
            <a:ext cx="5901070" cy="62484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8328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id="{AFFB6EA6-9CEC-4CD7-8D48-40F103A0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61" y="379229"/>
            <a:ext cx="6163078" cy="609954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1462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0D5D6715-12CD-4ED3-9F91-7FC853B7A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39" y="100266"/>
            <a:ext cx="5514673" cy="6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088B4F2C-4997-4CB3-A228-AF0D744B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850604"/>
            <a:ext cx="8441652" cy="37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2CBBF3-CFA8-42D0-8F1A-5E8F61E6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" y="795885"/>
            <a:ext cx="7676707" cy="43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52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 Wagner</dc:creator>
  <cp:lastModifiedBy>Anton Wagner</cp:lastModifiedBy>
  <cp:revision>3</cp:revision>
  <dcterms:created xsi:type="dcterms:W3CDTF">2017-09-23T09:34:35Z</dcterms:created>
  <dcterms:modified xsi:type="dcterms:W3CDTF">2017-09-23T18:07:04Z</dcterms:modified>
</cp:coreProperties>
</file>