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89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680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3656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391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644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393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056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578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882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720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299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389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D02AB-96CE-40DB-BA48-69F2DDCB2523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E981-C59B-47D0-A609-2DA2CD33ADC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491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123666"/>
              </p:ext>
            </p:extLst>
          </p:nvPr>
        </p:nvGraphicFramePr>
        <p:xfrm>
          <a:off x="467544" y="404663"/>
          <a:ext cx="8352928" cy="630776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176640"/>
                <a:gridCol w="4176288"/>
              </a:tblGrid>
              <a:tr h="757083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GK ___________________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Ausbau eines Kellerraums zu einem Sommer Hobbykeller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83942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GK ___________________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Zwischenwand in einem Heizraum für das  </a:t>
                      </a:r>
                      <a:r>
                        <a:rPr kumimoji="0" lang="de-CH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Holzpelletlager</a:t>
                      </a: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83942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GK ___________________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Wandverkleidung in der Waschküche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588004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GK ___________________</a:t>
                      </a:r>
                    </a:p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Kinderzimmer sanieren, Ziegelwand abdecken und verputzen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669110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GK ___________________</a:t>
                      </a:r>
                    </a:p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Kleines Musikstudio in Dachstock einrichten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789070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GK ___________________</a:t>
                      </a:r>
                      <a:endParaRPr kumimoji="0" lang="de-CH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56802" marR="56802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 Arztpraxis Röntgenraum abschirmen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83942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GK ___________________</a:t>
                      </a:r>
                      <a:endParaRPr kumimoji="0" lang="de-CH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56802" marR="56802" marT="0" marB="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 einem geschwungene Gang Wandelement einsetzen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-36512" y="188640"/>
            <a:ext cx="553998" cy="64087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CH" sz="2400" b="1" dirty="0" smtClean="0"/>
              <a:t>Station 3:</a:t>
            </a:r>
            <a:r>
              <a:rPr lang="de-CH" b="1" dirty="0" smtClean="0">
                <a:solidFill>
                  <a:srgbClr val="FF0000"/>
                </a:solidFill>
              </a:rPr>
              <a:t>        Richtigen Plattentyp aus Prospekten finden</a:t>
            </a:r>
            <a:endParaRPr lang="de-C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awa</dc:creator>
  <cp:lastModifiedBy>awa</cp:lastModifiedBy>
  <cp:revision>1</cp:revision>
  <dcterms:created xsi:type="dcterms:W3CDTF">2012-10-21T18:44:51Z</dcterms:created>
  <dcterms:modified xsi:type="dcterms:W3CDTF">2012-10-21T18:45:13Z</dcterms:modified>
</cp:coreProperties>
</file>