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478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626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2581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633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598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482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03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151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039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016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896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005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DDD1-15E1-4571-B6E2-61634670709A}" type="datetimeFigureOut">
              <a:rPr lang="de-CH" smtClean="0"/>
              <a:t>21.10.2012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1A7D0-DDFA-4B46-A8C8-FAFA2274B3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806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112891"/>
              </p:ext>
            </p:extLst>
          </p:nvPr>
        </p:nvGraphicFramePr>
        <p:xfrm>
          <a:off x="467544" y="404663"/>
          <a:ext cx="8136904" cy="624648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8136904"/>
              </a:tblGrid>
              <a:tr h="757083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 Bauplatte</a:t>
                      </a:r>
                      <a:endParaRPr kumimoji="0" lang="de-C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942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Gipskarton-Feuerschutzplatte</a:t>
                      </a:r>
                      <a:endParaRPr kumimoji="0" lang="de-C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942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Gipskartonplatten </a:t>
                      </a: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imprägniert</a:t>
                      </a:r>
                      <a:endParaRPr kumimoji="0" lang="de-C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2006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Gipskarton-Feuerschutzplatte </a:t>
                      </a: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imprägniert</a:t>
                      </a:r>
                      <a:endParaRPr kumimoji="0" lang="de-C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8004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Gipskarton-Putzträgerplatte</a:t>
                      </a:r>
                      <a:endParaRPr kumimoji="0" lang="de-C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9110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Gipskarton-Loch-, Schlitzplatten</a:t>
                      </a:r>
                      <a:endParaRPr kumimoji="0" lang="de-C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9070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Gipskartonplatten bleibeschichtet</a:t>
                      </a:r>
                      <a:endParaRPr kumimoji="0" lang="de-CH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942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Formbare Gipsbauplatten</a:t>
                      </a:r>
                      <a:endParaRPr kumimoji="0" lang="de-CH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-36512" y="188640"/>
            <a:ext cx="553998" cy="64087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CH" sz="2400" b="1" dirty="0" smtClean="0"/>
              <a:t>Station 2:                </a:t>
            </a:r>
            <a:r>
              <a:rPr lang="de-CH" b="1" dirty="0" smtClean="0">
                <a:solidFill>
                  <a:srgbClr val="FF0000"/>
                </a:solidFill>
              </a:rPr>
              <a:t>Ausschneiden, Mustern zuordnen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6" name="Gleichschenkliges Dreieck 5"/>
          <p:cNvSpPr/>
          <p:nvPr/>
        </p:nvSpPr>
        <p:spPr>
          <a:xfrm rot="5400000" flipV="1">
            <a:off x="8820472" y="1052736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Gleichschenkliges Dreieck 6"/>
          <p:cNvSpPr/>
          <p:nvPr/>
        </p:nvSpPr>
        <p:spPr>
          <a:xfrm rot="5400000" flipV="1">
            <a:off x="8820472" y="1888012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Gleichschenkliges Dreieck 7"/>
          <p:cNvSpPr/>
          <p:nvPr/>
        </p:nvSpPr>
        <p:spPr>
          <a:xfrm rot="5400000" flipV="1">
            <a:off x="8820472" y="2723288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Gleichschenkliges Dreieck 8"/>
          <p:cNvSpPr/>
          <p:nvPr/>
        </p:nvSpPr>
        <p:spPr>
          <a:xfrm rot="5400000" flipV="1">
            <a:off x="8820472" y="3617556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Gleichschenkliges Dreieck 9"/>
          <p:cNvSpPr/>
          <p:nvPr/>
        </p:nvSpPr>
        <p:spPr>
          <a:xfrm rot="5400000" flipV="1">
            <a:off x="8820472" y="4205284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Gleichschenkliges Dreieck 10"/>
          <p:cNvSpPr/>
          <p:nvPr/>
        </p:nvSpPr>
        <p:spPr>
          <a:xfrm rot="5400000" flipV="1">
            <a:off x="8820472" y="4881500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Gleichschenkliges Dreieck 11"/>
          <p:cNvSpPr/>
          <p:nvPr/>
        </p:nvSpPr>
        <p:spPr>
          <a:xfrm rot="5400000" flipV="1">
            <a:off x="8820472" y="5675700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5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awa</dc:creator>
  <cp:lastModifiedBy>awa</cp:lastModifiedBy>
  <cp:revision>1</cp:revision>
  <dcterms:created xsi:type="dcterms:W3CDTF">2012-10-21T18:43:27Z</dcterms:created>
  <dcterms:modified xsi:type="dcterms:W3CDTF">2012-10-21T18:44:04Z</dcterms:modified>
</cp:coreProperties>
</file>